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23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39961-F406-42AB-B551-5DA69B9341A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25541-0CA3-48AB-B08E-C9ABC0BCA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8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25541-0CA3-48AB-B08E-C9ABC0BCAC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2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9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740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9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1177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50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06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9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6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3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5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1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6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3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 sz="4800" b="1">
                <a:solidFill>
                  <a:srgbClr val="004C99"/>
                </a:solidFill>
              </a:defRPr>
            </a:pPr>
            <a:r>
              <a:t>My Journey: From Childhood to 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Bijaya Chhetri</a:t>
            </a:r>
            <a:endParaRPr dirty="0"/>
          </a:p>
          <a:p>
            <a:r>
              <a:rPr dirty="0"/>
              <a:t>(A Story of My Life)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3406" cy="1143000"/>
          </a:xfrm>
        </p:spPr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dirty="0"/>
              <a:t>Welcome Baby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message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holding a baby&#10;&#10;AI-generated content may be incorrect.">
            <a:extLst>
              <a:ext uri="{FF2B5EF4-FFF2-40B4-BE49-F238E27FC236}">
                <a16:creationId xmlns:a16="http://schemas.microsoft.com/office/drawing/2014/main" id="{AE910A85-4604-CCAC-753F-A4088E7F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111" y="109057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sz="4000" b="1" dirty="0" err="1"/>
              <a:t>Devgat</a:t>
            </a:r>
            <a:r>
              <a:rPr lang="en-US" sz="4000" b="1" dirty="0"/>
              <a:t>: Nurturing the Priests of Tomorrow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Message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Two men standing under a tree&#10;&#10;AI-generated content may be incorrect.">
            <a:extLst>
              <a:ext uri="{FF2B5EF4-FFF2-40B4-BE49-F238E27FC236}">
                <a16:creationId xmlns:a16="http://schemas.microsoft.com/office/drawing/2014/main" id="{9E36252B-5B5E-0EE4-D48F-AD07A97B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359" y="1417638"/>
            <a:ext cx="4112441" cy="53491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81057" cy="1143000"/>
          </a:xfrm>
        </p:spPr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dirty="0"/>
              <a:t>Adventure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Message , place, Description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standing on a bridge&#10;&#10;AI-generated content may be incorrect.">
            <a:extLst>
              <a:ext uri="{FF2B5EF4-FFF2-40B4-BE49-F238E27FC236}">
                <a16:creationId xmlns:a16="http://schemas.microsoft.com/office/drawing/2014/main" id="{91544782-CC7A-1C03-C966-BABB376A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58268" y="1654627"/>
            <a:ext cx="6308521" cy="3548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D112-903D-4DC0-0018-6222F946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DF55-E231-42CA-7EC2-199C0F5D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681057" cy="1143000"/>
          </a:xfrm>
        </p:spPr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dirty="0"/>
              <a:t>Thank you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15B3-B126-87D5-BCD9-3653F167F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Message , place, Description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13A6C-FF01-FF62-4032-18D9A8E27938}"/>
              </a:ext>
            </a:extLst>
          </p:cNvPr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7" name="Picture 6" descr="A person with long hair and a mustache&#10;&#10;AI-generated content may be incorrect.">
            <a:extLst>
              <a:ext uri="{FF2B5EF4-FFF2-40B4-BE49-F238E27FC236}">
                <a16:creationId xmlns:a16="http://schemas.microsoft.com/office/drawing/2014/main" id="{57E247F5-1E68-CEFB-7B4C-51AB8710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40" y="731837"/>
            <a:ext cx="4592896" cy="61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9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C3C3C"/>
                </a:solidFill>
              </a:defRPr>
            </a:pPr>
            <a:r>
              <a:t>Greeting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t>Why I am sharing my story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t>Fun fact about me</a:t>
            </a:r>
          </a:p>
        </p:txBody>
      </p:sp>
      <p:sp>
        <p:nvSpPr>
          <p:cNvPr id="4" name="Rectangle 3"/>
          <p:cNvSpPr/>
          <p:nvPr/>
        </p:nvSpPr>
        <p:spPr>
          <a:xfrm>
            <a:off x="5507372" y="1776369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Your Photo Here</a:t>
            </a:r>
          </a:p>
        </p:txBody>
      </p:sp>
      <p:pic>
        <p:nvPicPr>
          <p:cNvPr id="6" name="Picture 5" descr="A child standing in a garden&#10;&#10;AI-generated content may be incorrect.">
            <a:extLst>
              <a:ext uri="{FF2B5EF4-FFF2-40B4-BE49-F238E27FC236}">
                <a16:creationId xmlns:a16="http://schemas.microsoft.com/office/drawing/2014/main" id="{36F1A11D-9B89-F207-55C0-3794D962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5" r="31494"/>
          <a:stretch>
            <a:fillRect/>
          </a:stretch>
        </p:blipFill>
        <p:spPr>
          <a:xfrm>
            <a:off x="4572000" y="1341192"/>
            <a:ext cx="3951215" cy="48666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dirty="0"/>
              <a:t>Childhood</a:t>
            </a:r>
            <a:r>
              <a:rPr lang="en-US" dirty="0"/>
              <a:t> with mom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C3C3C"/>
                </a:solidFill>
              </a:defRPr>
            </a:pPr>
            <a:r>
              <a:t>Baby and childhood photos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t>Place of birth, family background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t>Favorite childhood memories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57226" y="1828799"/>
            <a:ext cx="3829574" cy="4297363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and child standing in a vegetable garden&#10;&#10;AI-generated content may be incorrect.">
            <a:extLst>
              <a:ext uri="{FF2B5EF4-FFF2-40B4-BE49-F238E27FC236}">
                <a16:creationId xmlns:a16="http://schemas.microsoft.com/office/drawing/2014/main" id="{3F694F16-B891-BDE4-61B6-9AA119F9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780" y="1288628"/>
            <a:ext cx="3947020" cy="5444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55506-3C1D-0A35-133A-9A777B30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AEF2-6584-4453-4915-FCFE18D3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dirty="0"/>
              <a:t>Childhood</a:t>
            </a:r>
            <a:r>
              <a:rPr lang="en-US" dirty="0"/>
              <a:t> with Dad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0CF-80A9-764A-0A2E-40AB05DF1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Baby and childhood photos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Place of birth, family background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Favorite childhood memories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F1CE5-FBEE-C4AF-B5D1-E64462EB6B76}"/>
              </a:ext>
            </a:extLst>
          </p:cNvPr>
          <p:cNvSpPr/>
          <p:nvPr/>
        </p:nvSpPr>
        <p:spPr>
          <a:xfrm>
            <a:off x="4857226" y="1828799"/>
            <a:ext cx="3612608" cy="4297363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7" name="Picture 6" descr="A person and a child standing on a dirt path&#10;&#10;AI-generated content may be incorrect.">
            <a:extLst>
              <a:ext uri="{FF2B5EF4-FFF2-40B4-BE49-F238E27FC236}">
                <a16:creationId xmlns:a16="http://schemas.microsoft.com/office/drawing/2014/main" id="{15A55C11-6F8D-34EF-EDE0-7009EB8A4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88" y="1077755"/>
            <a:ext cx="3964946" cy="55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dirty="0"/>
              <a:t>School Days</a:t>
            </a:r>
            <a:r>
              <a:rPr lang="en-US" dirty="0"/>
              <a:t> Darjeeling Tour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088" y="1166018"/>
            <a:ext cx="2501411" cy="4525963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First school memories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Favorite subjects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Hobbies and activities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8" name="Picture 7" descr="A person and person holding hands&#10;&#10;AI-generated content may be incorrect.">
            <a:extLst>
              <a:ext uri="{FF2B5EF4-FFF2-40B4-BE49-F238E27FC236}">
                <a16:creationId xmlns:a16="http://schemas.microsoft.com/office/drawing/2014/main" id="{30DA437C-DC20-D389-46E4-F203B840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611" y="1313631"/>
            <a:ext cx="6000831" cy="36526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dirty="0"/>
              <a:t>Teenage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982560" cy="4525963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experiences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71619423-19DD-816B-29E8-1F0B95180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60" y="1417638"/>
            <a:ext cx="6704240" cy="37784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dirty="0"/>
              <a:t>Young Adult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09529" cy="4525963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Message, Description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wearing sunglasses and a hoodie&#10;&#10;AI-generated content may be incorrect.">
            <a:extLst>
              <a:ext uri="{FF2B5EF4-FFF2-40B4-BE49-F238E27FC236}">
                <a16:creationId xmlns:a16="http://schemas.microsoft.com/office/drawing/2014/main" id="{F322C0F5-82E7-A182-B93B-B2FD233E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272" y="1196728"/>
            <a:ext cx="4106001" cy="54746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38824-6705-419E-8E72-90B36E7A2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793F-BA10-69A6-B242-65B3C7FD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43747"/>
            <a:ext cx="6347713" cy="1320800"/>
          </a:xfrm>
        </p:spPr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dirty="0"/>
              <a:t>Wedding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B962B-2848-4326-AE73-23C419D2C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2181242" cy="4525963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moments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Description</a:t>
            </a:r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lang="en-US" dirty="0"/>
              <a:t>message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F1FD02-D500-F031-F719-E7047F05AC0F}"/>
              </a:ext>
            </a:extLst>
          </p:cNvPr>
          <p:cNvSpPr/>
          <p:nvPr/>
        </p:nvSpPr>
        <p:spPr>
          <a:xfrm>
            <a:off x="5943600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9" name="Picture 8" descr="A person and person in traditional indian attire&#10;&#10;AI-generated content may be incorrect.">
            <a:extLst>
              <a:ext uri="{FF2B5EF4-FFF2-40B4-BE49-F238E27FC236}">
                <a16:creationId xmlns:a16="http://schemas.microsoft.com/office/drawing/2014/main" id="{9F4DC230-4773-44C1-0505-74E157D3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43" y="1285716"/>
            <a:ext cx="6453152" cy="484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003366"/>
                </a:solidFill>
              </a:defRPr>
            </a:pPr>
            <a:r>
              <a:rPr lang="en-US" sz="4000" b="1" dirty="0"/>
              <a:t>National attire of Nepal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Current studies, job, or projects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Hobbies and passions today</a:t>
            </a:r>
          </a:p>
          <a:p>
            <a:pPr>
              <a:defRPr sz="2000">
                <a:solidFill>
                  <a:srgbClr val="3C3C3C"/>
                </a:solidFill>
              </a:defRPr>
            </a:pPr>
            <a:r>
              <a:rPr dirty="0"/>
              <a:t>Personal goals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08041" y="1828800"/>
            <a:ext cx="2743200" cy="3200400"/>
          </a:xfrm>
          <a:prstGeom prst="rect">
            <a:avLst/>
          </a:prstGeom>
          <a:solidFill>
            <a:srgbClr val="C8C8C8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Your Photo Here</a:t>
            </a:r>
          </a:p>
        </p:txBody>
      </p:sp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A39A3A45-36B8-C392-6569-F0CAC13BA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41" y="1124023"/>
            <a:ext cx="2973898" cy="5218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163</Words>
  <Application>Microsoft Office PowerPoint</Application>
  <PresentationFormat>On-screen Show (4:3)</PresentationFormat>
  <Paragraphs>63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</vt:lpstr>
      <vt:lpstr>My Journey: From Childhood to Now</vt:lpstr>
      <vt:lpstr>Introduction</vt:lpstr>
      <vt:lpstr>Childhood with mom</vt:lpstr>
      <vt:lpstr>Childhood with Dad</vt:lpstr>
      <vt:lpstr>School Days Darjeeling Tour</vt:lpstr>
      <vt:lpstr>Teenage Years</vt:lpstr>
      <vt:lpstr>Young Adult Life</vt:lpstr>
      <vt:lpstr>Wedding</vt:lpstr>
      <vt:lpstr>National attire of Nepal</vt:lpstr>
      <vt:lpstr>Welcome Baby</vt:lpstr>
      <vt:lpstr>Devgat: Nurturing the Priests of Tomorrow</vt:lpstr>
      <vt:lpstr>Adventure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Bijaya Chhetri</cp:lastModifiedBy>
  <cp:revision>2</cp:revision>
  <dcterms:created xsi:type="dcterms:W3CDTF">2013-01-27T09:14:16Z</dcterms:created>
  <dcterms:modified xsi:type="dcterms:W3CDTF">2025-09-12T03:43:15Z</dcterms:modified>
  <cp:category/>
</cp:coreProperties>
</file>